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67" r:id="rId6"/>
    <p:sldId id="270" r:id="rId7"/>
    <p:sldId id="277" r:id="rId8"/>
    <p:sldId id="259" r:id="rId9"/>
    <p:sldId id="260" r:id="rId10"/>
    <p:sldId id="262" r:id="rId11"/>
    <p:sldId id="263" r:id="rId12"/>
    <p:sldId id="264" r:id="rId13"/>
    <p:sldId id="265" r:id="rId14"/>
    <p:sldId id="268" r:id="rId15"/>
    <p:sldId id="275" r:id="rId16"/>
    <p:sldId id="269" r:id="rId17"/>
    <p:sldId id="274" r:id="rId18"/>
    <p:sldId id="272" r:id="rId19"/>
    <p:sldId id="273" r:id="rId20"/>
    <p:sldId id="271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20DC-B76F-495B-A980-0717BDAFAAE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CFED-8CC3-4F62-88DC-3EFBC345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8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20DC-B76F-495B-A980-0717BDAFAAE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CFED-8CC3-4F62-88DC-3EFBC345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0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20DC-B76F-495B-A980-0717BDAFAAE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CFED-8CC3-4F62-88DC-3EFBC345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20DC-B76F-495B-A980-0717BDAFAAE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CFED-8CC3-4F62-88DC-3EFBC345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6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20DC-B76F-495B-A980-0717BDAFAAE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CFED-8CC3-4F62-88DC-3EFBC345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7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20DC-B76F-495B-A980-0717BDAFAAE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CFED-8CC3-4F62-88DC-3EFBC345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1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20DC-B76F-495B-A980-0717BDAFAAE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CFED-8CC3-4F62-88DC-3EFBC345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20DC-B76F-495B-A980-0717BDAFAAE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CFED-8CC3-4F62-88DC-3EFBC345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3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20DC-B76F-495B-A980-0717BDAFAAE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CFED-8CC3-4F62-88DC-3EFBC345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2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20DC-B76F-495B-A980-0717BDAFAAE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CFED-8CC3-4F62-88DC-3EFBC345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20DC-B76F-495B-A980-0717BDAFAAE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CFED-8CC3-4F62-88DC-3EFBC345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420DC-B76F-495B-A980-0717BDAFAAE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2CFED-8CC3-4F62-88DC-3EFBC345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3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5" b="42716"/>
          <a:stretch/>
        </p:blipFill>
        <p:spPr>
          <a:xfrm>
            <a:off x="1532001" y="2218097"/>
            <a:ext cx="9127998" cy="195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493766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9968" y="1355540"/>
            <a:ext cx="764438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we have YouTube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we have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Cater to next generation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Push FB page goal – 500 likes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event once images are ready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 30 stories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special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registered guests with release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Dr’s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Lawyers, Executives, Politicians, teachers, folks that make a difference)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VIP announcements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of coverage | Live | Posts |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Hashtag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Graphics provided by Gloria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Targets/ FB Demographics ____________________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budget      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803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493768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524" y="1327669"/>
            <a:ext cx="87435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Friday Weekend: April 14 – 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Mothers Day Weekend: May 12 – 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Memorial Day Weekend: May 26 – 29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of Fathers Day – Celebrate Men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Day Weekend: July 1 –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 Day Weekend: Sept 2 –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weeks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week out</a:t>
            </a:r>
          </a:p>
        </p:txBody>
      </p:sp>
    </p:spTree>
    <p:extLst>
      <p:ext uri="{BB962C8B-B14F-4D97-AF65-F5344CB8AC3E}">
        <p14:creationId xmlns:p14="http://schemas.microsoft.com/office/powerpoint/2010/main" val="8177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493768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 blast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524" y="1327669"/>
            <a:ext cx="87435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Friday Weekend: April 14 – 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Mothers Day Weekend: May 12 – 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Memorial Day Weekend: May 26 – 29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of Fathers Day – Celebrate Men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Day Weekend: July 1 –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 Day Weekend: Sept 2 –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weeks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week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Hashtag</a:t>
            </a:r>
          </a:p>
        </p:txBody>
      </p:sp>
    </p:spTree>
    <p:extLst>
      <p:ext uri="{BB962C8B-B14F-4D97-AF65-F5344CB8AC3E}">
        <p14:creationId xmlns:p14="http://schemas.microsoft.com/office/powerpoint/2010/main" val="34509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493768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524" y="1327669"/>
            <a:ext cx="8743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 through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Entrance with event branding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away bags on seat or to be given to each invitee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 Area – Step &amp; Repeat </a:t>
            </a:r>
          </a:p>
        </p:txBody>
      </p:sp>
    </p:spTree>
    <p:extLst>
      <p:ext uri="{BB962C8B-B14F-4D97-AF65-F5344CB8AC3E}">
        <p14:creationId xmlns:p14="http://schemas.microsoft.com/office/powerpoint/2010/main" val="27721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493768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Sponsorship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524" y="1327669"/>
            <a:ext cx="874355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Graphics complete and final  April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full package send to print April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(provided by Gloria 25q)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Meetings start April 24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contacts do we have relationships with in order to peruse? 10 -15   | Standing relationships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apt, confirm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via email – send email with full package – arrive with full package.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potential sponsors to email mailing list – ask for biz cards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Fax form to Gloria. Gloria to forward to Kim via email.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Gloria will contact to collect business details needed, discuss journal placement details</a:t>
            </a:r>
          </a:p>
        </p:txBody>
      </p:sp>
    </p:spTree>
    <p:extLst>
      <p:ext uri="{BB962C8B-B14F-4D97-AF65-F5344CB8AC3E}">
        <p14:creationId xmlns:p14="http://schemas.microsoft.com/office/powerpoint/2010/main" val="20887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493768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Sponsorship Details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1" t="13748" r="54890" b="28969"/>
          <a:stretch/>
        </p:blipFill>
        <p:spPr>
          <a:xfrm>
            <a:off x="2767263" y="1373822"/>
            <a:ext cx="5799221" cy="42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493768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 the 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524" y="1327669"/>
            <a:ext cx="87435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3 – 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2K Save the date postcards 5x7 gloss.  Round or square edges?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 to 500 contacts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for a compelling and heartwarming story on how AAMW has made a difference. Direct them online. 30 stories will be selected for our website and final stories will appear in journal.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 cards left to be promoted where? Willing to market? Leverage events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493768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Promotional Campaigns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524" y="1327669"/>
            <a:ext cx="874355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friends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Fraternity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Lodge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journal 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 of the Board (landing Page)  / bottom ¼ Save The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 – Gala)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 at other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Juneteenth |  African American Festival | Other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493768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524" y="1327669"/>
            <a:ext cx="874355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August - invitations go out as per Kim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Folded or Flat Invitation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labels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 envelop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RSVP Sponsorship details - white envelope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to website for instant registration (business card or note on invitation)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 you card to accompany invitation to those who have already committed to sponsorship.</a:t>
            </a:r>
          </a:p>
        </p:txBody>
      </p:sp>
    </p:spTree>
    <p:extLst>
      <p:ext uri="{BB962C8B-B14F-4D97-AF65-F5344CB8AC3E}">
        <p14:creationId xmlns:p14="http://schemas.microsoft.com/office/powerpoint/2010/main" val="3826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493768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Invitation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524" y="1327669"/>
            <a:ext cx="874355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 care by Kim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Eventbrite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(fee)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Graphics and details provided by Gloria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and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Eblast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9948320">
            <a:off x="-3834583" y="-5117234"/>
            <a:ext cx="13242189" cy="8694254"/>
          </a:xfrm>
          <a:prstGeom prst="ellipse">
            <a:avLst/>
          </a:prstGeom>
          <a:solidFill>
            <a:srgbClr val="06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/>
          </a:p>
        </p:txBody>
      </p:sp>
      <p:sp>
        <p:nvSpPr>
          <p:cNvPr id="7" name="Oval 6"/>
          <p:cNvSpPr/>
          <p:nvPr/>
        </p:nvSpPr>
        <p:spPr>
          <a:xfrm rot="19948320">
            <a:off x="-4386081" y="-5199449"/>
            <a:ext cx="13242189" cy="8694254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/>
          </a:p>
        </p:txBody>
      </p:sp>
      <p:sp>
        <p:nvSpPr>
          <p:cNvPr id="8" name="Oval 7"/>
          <p:cNvSpPr/>
          <p:nvPr/>
        </p:nvSpPr>
        <p:spPr>
          <a:xfrm rot="19948320">
            <a:off x="-4714943" y="-5264776"/>
            <a:ext cx="13242189" cy="86942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62" y="454077"/>
            <a:ext cx="2606274" cy="2905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-609600" y="4576004"/>
            <a:ext cx="13411200" cy="1714315"/>
          </a:xfrm>
          <a:prstGeom prst="rect">
            <a:avLst/>
          </a:prstGeom>
          <a:gradFill flip="none" rotWithShape="1">
            <a:gsLst>
              <a:gs pos="0">
                <a:srgbClr val="06B000"/>
              </a:gs>
              <a:gs pos="10000">
                <a:schemeClr val="tx1">
                  <a:lumMod val="50000"/>
                  <a:lumOff val="50000"/>
                </a:schemeClr>
              </a:gs>
              <a:gs pos="3200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spc="1079" dirty="0" smtClean="0">
                <a:solidFill>
                  <a:schemeClr val="bg1"/>
                </a:solidFill>
                <a:latin typeface="Edwardian Script ITC" panose="030303020407070D0804" pitchFamily="66" charset="0"/>
                <a:cs typeface="Arial" panose="020B0604020202020204" pitchFamily="34" charset="0"/>
              </a:rPr>
              <a:t>gala</a:t>
            </a:r>
          </a:p>
          <a:p>
            <a:pPr algn="ctr"/>
            <a:endParaRPr lang="en-US" sz="540" spc="1079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1452" y="4756246"/>
            <a:ext cx="4690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spc="324" dirty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“We Make a Difference”</a:t>
            </a:r>
          </a:p>
        </p:txBody>
      </p:sp>
    </p:spTree>
    <p:extLst>
      <p:ext uri="{BB962C8B-B14F-4D97-AF65-F5344CB8AC3E}">
        <p14:creationId xmlns:p14="http://schemas.microsoft.com/office/powerpoint/2010/main" val="37398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493768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524" y="1327669"/>
            <a:ext cx="87435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elements – social responsibility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of the 30 stories? Voted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 advertisers graphic design of their ad at an additional cost (included for sponsors)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deadline November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approval November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print November 6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 next event</a:t>
            </a:r>
          </a:p>
        </p:txBody>
      </p:sp>
    </p:spTree>
    <p:extLst>
      <p:ext uri="{BB962C8B-B14F-4D97-AF65-F5344CB8AC3E}">
        <p14:creationId xmlns:p14="http://schemas.microsoft.com/office/powerpoint/2010/main" val="23927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493768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Gala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524" y="1327669"/>
            <a:ext cx="87435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send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eblast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share photos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 photos </a:t>
            </a:r>
          </a:p>
        </p:txBody>
      </p:sp>
    </p:spTree>
    <p:extLst>
      <p:ext uri="{BB962C8B-B14F-4D97-AF65-F5344CB8AC3E}">
        <p14:creationId xmlns:p14="http://schemas.microsoft.com/office/powerpoint/2010/main" val="12125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493768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Future Discussion</a:t>
            </a:r>
            <a:endParaRPr lang="en-US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524" y="1327669"/>
            <a:ext cx="8743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your mission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screen presentation Re. AAMW: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marketing techniques to get your audience emotionally invested. Provide your audience a deeper understanding of your mission and vision through a visual presentation. 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 day signage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Your brand and your mission should shine on its special day. Signage includes photo backdrop, banners, two collage designs.</a:t>
            </a: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621792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" y="1483566"/>
            <a:ext cx="604145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arketing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Landing 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stories for 30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Marketable elements of the cocktail party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Eblast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Sponsorship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Sponsorship 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3937" y="1483566"/>
            <a:ext cx="604145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 the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Promotional campaigns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invitation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Event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621792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 Marketing Management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3120" y="1720191"/>
            <a:ext cx="7644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Invitation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Landing 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Blasts | in partnership with Kim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| Point to Landing Page | FB Event Creation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 the Date Postcard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Packages and Recruitment | Digital &amp; Print (25)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 Release | in partnership with Kim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621792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 Marketing Management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3120" y="1720191"/>
            <a:ext cx="7644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receives all digital forms for tracking. CC Gloria for sponsors and supporters.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621792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Broad View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910" y="1483566"/>
            <a:ext cx="1034217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Tie Event!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other well known galas between July and January?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end game goal - post gala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this is the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anniversary, do they have a clear vision on what the next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is going have.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you targeting as sponsors.  Do you have a list of contacts.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you targeting for ticket sales.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you make this event worth attending.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 database for invitations.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being highlighted at the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 – common thread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950976"/>
            <a:ext cx="863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Landing Page Elements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9696" y="2052899"/>
            <a:ext cx="76443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 Tab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to register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of digital package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description of event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summery of honorees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Stories for 30 years</a:t>
            </a:r>
          </a:p>
        </p:txBody>
      </p:sp>
    </p:spTree>
    <p:extLst>
      <p:ext uri="{BB962C8B-B14F-4D97-AF65-F5344CB8AC3E}">
        <p14:creationId xmlns:p14="http://schemas.microsoft.com/office/powerpoint/2010/main" val="14072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5834" y="630435"/>
            <a:ext cx="8631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Stories for 30 Years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6290" y="1842301"/>
            <a:ext cx="872779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20 – 30 stories that prove that AAMW has made a difference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Invite participation on save the date and on social media including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eblast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Landing 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Blasts | Gloria graphics | Kim execution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| Point to Landing Page | FB Event Creation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 the Date Postcard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Packages and Recruitment | Digital &amp; Print (25)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944" y="475488"/>
            <a:ext cx="10753344" cy="5852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192" y="950976"/>
            <a:ext cx="8631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Marketable Elements of Cocktail Hour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9696" y="2052899"/>
            <a:ext cx="7644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920</Words>
  <Application>Microsoft Office PowerPoint</Application>
  <PresentationFormat>Widescreen</PresentationFormat>
  <Paragraphs>159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Calibri Light</vt:lpstr>
      <vt:lpstr>Edwardian Script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Happy</dc:creator>
  <cp:lastModifiedBy>Happy</cp:lastModifiedBy>
  <cp:revision>17</cp:revision>
  <dcterms:created xsi:type="dcterms:W3CDTF">2017-03-17T05:56:08Z</dcterms:created>
  <dcterms:modified xsi:type="dcterms:W3CDTF">2017-03-17T08:44:55Z</dcterms:modified>
</cp:coreProperties>
</file>